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2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6DFE-4C46-4F3E-804C-4A2DC1E83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61EE8-83C5-4111-98BD-4F6DD7CBC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9319-DA46-4B92-AD73-419A10A9B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DE41-19D6-4FF6-B677-39F647918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CE0EC-F07A-4D7E-B31A-F749C6DD3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613F-91C6-422D-B127-6EBE4CCFC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7A19-4722-4C75-A368-4395F8032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0C53-DDDD-4D48-B7CE-5A0E7024F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AA71B-BC55-41B9-A7F8-5BC920F95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2C55-5B1A-431B-A6B4-6D5B7082E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5272F-9DFF-4DEA-A552-EE6483B7E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91520C-D066-44D6-A751-F5745E9A9B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CRYSTAL STRUCTURE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Repeating Pattern in 3 Dimensions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CsCl Crystal Structure</a:t>
            </a:r>
          </a:p>
        </p:txBody>
      </p:sp>
      <p:pic>
        <p:nvPicPr>
          <p:cNvPr id="19461" name="Picture 5" descr="CsCl_Crystal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384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NaCl Crystal Structure</a:t>
            </a:r>
          </a:p>
        </p:txBody>
      </p:sp>
      <p:pic>
        <p:nvPicPr>
          <p:cNvPr id="21509" name="Picture 5" descr="NaCl_Crystal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27831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ZnS Crystal Structure</a:t>
            </a:r>
          </a:p>
        </p:txBody>
      </p:sp>
      <p:pic>
        <p:nvPicPr>
          <p:cNvPr id="23557" name="Picture 5" descr="11_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448151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</a:t>
            </a:r>
            <a:r>
              <a:rPr lang="en-US" baseline="-25000"/>
              <a:t>2</a:t>
            </a:r>
            <a:r>
              <a:rPr lang="en-US"/>
              <a:t> Crystal Structure</a:t>
            </a:r>
          </a:p>
        </p:txBody>
      </p:sp>
      <p:pic>
        <p:nvPicPr>
          <p:cNvPr id="25605" name="Picture 5" descr="11_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27196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27653" name="Picture 5" descr="11_47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80218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29701" name="Picture 5" descr="11_47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91200" cy="540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31749" name="Picture 5" descr="11_47-04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966200" cy="308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34821" name="Picture 5" descr="11_47-05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805363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38917" name="Picture 5" descr="11_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848600" cy="539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33795" name="Picture 3" descr="11_47-04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966200" cy="308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Start with One Dimension</a:t>
            </a:r>
          </a:p>
        </p:txBody>
      </p:sp>
      <p:pic>
        <p:nvPicPr>
          <p:cNvPr id="3076" name="Picture 4" descr="1D_Repeating_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445250" cy="305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36869" name="Picture 5" descr="11_48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4767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Stacking Spheres</a:t>
            </a:r>
          </a:p>
        </p:txBody>
      </p:sp>
      <p:pic>
        <p:nvPicPr>
          <p:cNvPr id="40965" name="Picture 5" descr="11_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39000" cy="52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Let’s Try Two Dimensions</a:t>
            </a:r>
          </a:p>
        </p:txBody>
      </p:sp>
      <p:pic>
        <p:nvPicPr>
          <p:cNvPr id="5125" name="Picture 5" descr="2D_Repeating_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75500" cy="290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Consider 3 Dimensions</a:t>
            </a:r>
          </a:p>
        </p:txBody>
      </p:sp>
      <p:pic>
        <p:nvPicPr>
          <p:cNvPr id="7173" name="Picture 5" descr="3D_Repeating_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31877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Cube</a:t>
            </a:r>
          </a:p>
        </p:txBody>
      </p:sp>
      <p:pic>
        <p:nvPicPr>
          <p:cNvPr id="13317" name="Picture 5" descr="Cube_Proper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54342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Crystal Structures</a:t>
            </a:r>
          </a:p>
        </p:txBody>
      </p:sp>
      <p:pic>
        <p:nvPicPr>
          <p:cNvPr id="9221" name="Picture 5" descr="Cubic_Crystal_Stru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76375"/>
            <a:ext cx="57150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Partitioning Atoms Among Cubes</a:t>
            </a:r>
          </a:p>
        </p:txBody>
      </p:sp>
      <p:pic>
        <p:nvPicPr>
          <p:cNvPr id="11270" name="Picture 6" descr="Cubic_Sharing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848600" cy="479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819400"/>
            <a:ext cx="8229600" cy="1143000"/>
          </a:xfrm>
        </p:spPr>
        <p:txBody>
          <a:bodyPr/>
          <a:lstStyle/>
          <a:p>
            <a:r>
              <a:rPr lang="en-US" sz="4000"/>
              <a:t>Now Let’s Work Some Problems!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67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CRYSTAL STRUCTURE</vt:lpstr>
      <vt:lpstr>Let’s Start with One Dimension</vt:lpstr>
      <vt:lpstr>Now Let’s Try Two Dimensions</vt:lpstr>
      <vt:lpstr>Now Consider 3 Dimensions</vt:lpstr>
      <vt:lpstr>Anatomy of a Cube</vt:lpstr>
      <vt:lpstr>Cubic Crystal Structures</vt:lpstr>
      <vt:lpstr>Partitioning Atoms Among Cubes</vt:lpstr>
      <vt:lpstr>Now Let’s Work Some Problems!</vt:lpstr>
      <vt:lpstr>Slide 9</vt:lpstr>
      <vt:lpstr>CsCl Crystal Structure</vt:lpstr>
      <vt:lpstr>NaCl Crystal Structure</vt:lpstr>
      <vt:lpstr>ZnS Crystal Structure</vt:lpstr>
      <vt:lpstr>CaF2 Crystal Structure</vt:lpstr>
      <vt:lpstr>Stacking Spheres</vt:lpstr>
      <vt:lpstr>Stacking Spheres</vt:lpstr>
      <vt:lpstr>Stacking Spheres</vt:lpstr>
      <vt:lpstr>Stacking Spheres</vt:lpstr>
      <vt:lpstr>Stacking Spheres</vt:lpstr>
      <vt:lpstr>Stacking Spheres</vt:lpstr>
      <vt:lpstr>Stacking Spheres</vt:lpstr>
      <vt:lpstr>Stacking Spheres</vt:lpstr>
    </vt:vector>
  </TitlesOfParts>
  <Company>ACCD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</dc:title>
  <dc:creator>Dale Robinson</dc:creator>
  <cp:lastModifiedBy>drobinson</cp:lastModifiedBy>
  <cp:revision>7</cp:revision>
  <dcterms:created xsi:type="dcterms:W3CDTF">2007-01-31T19:11:36Z</dcterms:created>
  <dcterms:modified xsi:type="dcterms:W3CDTF">2012-01-31T21:56:31Z</dcterms:modified>
</cp:coreProperties>
</file>