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4EEB-DC56-4480-83A5-946DA1F7747A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7094B-EDB3-45FD-96DB-F5541E334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ECABE-E7E0-45F7-B120-B251540F097B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EBF8-8F7F-4160-B256-A9EFA506D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Homogeneous Mixture of 2 or more Substances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Equilibrium Reestablished at Lower Pressure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22172"/>
            <a:ext cx="4572000" cy="603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Raoult’s</a:t>
            </a:r>
            <a:r>
              <a:rPr lang="en-US" sz="3600" dirty="0" smtClean="0"/>
              <a:t> Law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98656"/>
            <a:ext cx="8677263" cy="59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Why Does Vapor Pressure Lowering Change the Boiling and Freezing Points?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9947"/>
            <a:ext cx="7162800" cy="52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Raoult’s</a:t>
            </a:r>
            <a:r>
              <a:rPr lang="en-US" sz="3600" dirty="0" smtClean="0"/>
              <a:t> Law Applied to Two Volatile Components in a Solution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270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Solvent – The substance that “does the dissolving”</a:t>
            </a:r>
          </a:p>
          <a:p>
            <a:r>
              <a:rPr lang="en-US" dirty="0" smtClean="0"/>
              <a:t>Solute – The substance that “gets dissolved”</a:t>
            </a:r>
          </a:p>
          <a:p>
            <a:r>
              <a:rPr lang="en-US" dirty="0" smtClean="0"/>
              <a:t>Solution – The resulting mixture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Solutions Form?</a:t>
            </a:r>
            <a:endParaRPr lang="en-US" dirty="0"/>
          </a:p>
        </p:txBody>
      </p:sp>
      <p:pic>
        <p:nvPicPr>
          <p:cNvPr id="1026" name="Picture 2" descr="F:\SPRING2010\Graphics\entropyofmixing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124325" cy="17526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533053"/>
            <a:ext cx="6706536" cy="13336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Isn’t Everything Soluble in Everything?</a:t>
            </a:r>
            <a:endParaRPr lang="en-US" dirty="0"/>
          </a:p>
        </p:txBody>
      </p:sp>
      <p:pic>
        <p:nvPicPr>
          <p:cNvPr id="2050" name="Picture 2" descr="F:\SPRING2010\Graphics\enthalpyofmix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934200" cy="459142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816917"/>
            <a:ext cx="4420217" cy="8097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Concentration Units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Molarity</a:t>
            </a:r>
            <a:r>
              <a:rPr lang="en-US" dirty="0" smtClean="0"/>
              <a:t> - # mol solute / # L solution</a:t>
            </a:r>
          </a:p>
          <a:p>
            <a:r>
              <a:rPr lang="en-US" dirty="0" err="1" smtClean="0"/>
              <a:t>Molality</a:t>
            </a:r>
            <a:r>
              <a:rPr lang="en-US" dirty="0" smtClean="0"/>
              <a:t> - # mol solute / # kg solvent</a:t>
            </a:r>
          </a:p>
          <a:p>
            <a:r>
              <a:rPr lang="en-US" dirty="0" smtClean="0"/>
              <a:t>Mole Fraction of substance - # mol / total mol</a:t>
            </a:r>
          </a:p>
          <a:p>
            <a:r>
              <a:rPr lang="en-US" dirty="0" smtClean="0"/>
              <a:t>Mass Percent of Solute </a:t>
            </a:r>
            <a:br>
              <a:rPr lang="en-US" dirty="0" smtClean="0"/>
            </a:br>
            <a:r>
              <a:rPr lang="en-US" dirty="0" smtClean="0"/>
              <a:t>100% (solute mass </a:t>
            </a:r>
            <a:r>
              <a:rPr lang="en-US" smtClean="0"/>
              <a:t>/ solution mass)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do some calculations!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of concentration units</a:t>
            </a:r>
          </a:p>
          <a:p>
            <a:r>
              <a:rPr lang="en-US" dirty="0" smtClean="0"/>
              <a:t>Conversion of one concentration unit to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0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Colligative Properties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Vapor Pressure Lowering</a:t>
            </a:r>
          </a:p>
          <a:p>
            <a:pPr lvl="1"/>
            <a:r>
              <a:rPr lang="en-US" dirty="0" smtClean="0"/>
              <a:t>Boiling Point Elevation</a:t>
            </a:r>
          </a:p>
          <a:p>
            <a:pPr lvl="1"/>
            <a:r>
              <a:rPr lang="en-US" dirty="0" smtClean="0"/>
              <a:t>Freezing Point Depression</a:t>
            </a:r>
            <a:endParaRPr lang="en-US" dirty="0"/>
          </a:p>
          <a:p>
            <a:r>
              <a:rPr lang="en-US" dirty="0" smtClean="0"/>
              <a:t>Osmotic Pressure</a:t>
            </a:r>
          </a:p>
        </p:txBody>
      </p:sp>
    </p:spTree>
    <p:extLst>
      <p:ext uri="{BB962C8B-B14F-4D97-AF65-F5344CB8AC3E}">
        <p14:creationId xmlns:p14="http://schemas.microsoft.com/office/powerpoint/2010/main" val="103937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Why Does a Solute Lower Vapor Pressure?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15" y="1066800"/>
            <a:ext cx="342610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Solute Reduces Rate of Evaporation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37" y="1090137"/>
            <a:ext cx="3702726" cy="57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153</Words>
  <Application>Microsoft Office PowerPoint</Application>
  <PresentationFormat>On-screen Show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Solutions</vt:lpstr>
      <vt:lpstr>Some Terminology</vt:lpstr>
      <vt:lpstr>Why Do Solutions Form?</vt:lpstr>
      <vt:lpstr>Why Isn’t Everything Soluble in Everything?</vt:lpstr>
      <vt:lpstr>Some Concentration Units</vt:lpstr>
      <vt:lpstr>Time to do some calculations!</vt:lpstr>
      <vt:lpstr>Colligative Properties</vt:lpstr>
      <vt:lpstr>Why Does a Solute Lower Vapor Pressure?</vt:lpstr>
      <vt:lpstr>Solute Reduces Rate of Evaporation</vt:lpstr>
      <vt:lpstr>Equilibrium Reestablished at Lower Pressure</vt:lpstr>
      <vt:lpstr>Raoult’s Law</vt:lpstr>
      <vt:lpstr>Why Does Vapor Pressure Lowering Change the Boiling and Freezing Points?</vt:lpstr>
      <vt:lpstr>Raoult’s Law Applied to Two Volatile Components in a Solution</vt:lpstr>
    </vt:vector>
  </TitlesOfParts>
  <Company>Alamo Colleges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>drobinson</dc:creator>
  <cp:lastModifiedBy>Robinson, Dale</cp:lastModifiedBy>
  <cp:revision>31</cp:revision>
  <dcterms:created xsi:type="dcterms:W3CDTF">2010-01-26T21:41:59Z</dcterms:created>
  <dcterms:modified xsi:type="dcterms:W3CDTF">2014-02-05T23:37:16Z</dcterms:modified>
</cp:coreProperties>
</file>