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4" r:id="rId27"/>
    <p:sldId id="283" r:id="rId28"/>
    <p:sldId id="281" r:id="rId29"/>
    <p:sldId id="282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18795-A455-4E42-8154-6237FB64E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BDD8E-EE2E-4907-ADE0-4EABB651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C2215-E3A1-4545-B494-EA48C55E9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22AD-0787-488B-A56B-D84B7BBA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53A4B-CBF5-4D09-89AE-D177D2799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D45B6-9974-41F9-AE66-D490E874B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E2C1C-9D01-42A9-8B70-92355440A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AE9CD-D500-4B2C-BAA1-DE4FEAB5E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1086C-56A7-4DF0-9BE2-3FB66B7D3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05EE9-27D6-4BED-8428-87CEC53F0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6533-B5EC-4576-807E-4DDF1B678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AF2C7ED-37E5-433B-BA4C-7E5D820B2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Chemistry?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study of the composition, structure, and properties of matter, and the changes matter undergoes.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a Chemical Change</a:t>
            </a:r>
          </a:p>
        </p:txBody>
      </p:sp>
      <p:pic>
        <p:nvPicPr>
          <p:cNvPr id="11267" name="Picture 5" descr="01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143000"/>
            <a:ext cx="31051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Mixtures vs. Compounds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mixture can have a variable composition but a compound has a fixed composition.</a:t>
            </a:r>
          </a:p>
          <a:p>
            <a:pPr lvl="1" eaLnBrk="1" hangingPunct="1"/>
            <a:r>
              <a:rPr lang="en-US" smtClean="0"/>
              <a:t>Example: H</a:t>
            </a:r>
            <a:r>
              <a:rPr lang="en-US" baseline="-25000" smtClean="0"/>
              <a:t>2</a:t>
            </a:r>
            <a:r>
              <a:rPr lang="en-US" smtClean="0"/>
              <a:t>O is 11.19% H, 88.81% O</a:t>
            </a:r>
          </a:p>
          <a:p>
            <a:pPr eaLnBrk="1" hangingPunct="1"/>
            <a:r>
              <a:rPr lang="en-US" smtClean="0"/>
              <a:t>When a mixture is formed, the individual substances retain their properties, but when a compound is formed, the elements lose their properties.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Evidence for the Atomic Theory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Law of Definite Proportions</a:t>
            </a:r>
          </a:p>
          <a:p>
            <a:pPr eaLnBrk="1" hangingPunct="1"/>
            <a:r>
              <a:rPr lang="en-US" smtClean="0"/>
              <a:t>Law of Multiple Proportions</a:t>
            </a:r>
          </a:p>
          <a:p>
            <a:pPr eaLnBrk="1" hangingPunct="1"/>
            <a:r>
              <a:rPr lang="en-US" smtClean="0"/>
              <a:t>Law of Conservation of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Definite / Multiple Proportions</a:t>
            </a:r>
          </a:p>
        </p:txBody>
      </p:sp>
      <p:pic>
        <p:nvPicPr>
          <p:cNvPr id="14339" name="Picture 5" descr="H2OVSH2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35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Conservation of Mass</a:t>
            </a:r>
          </a:p>
        </p:txBody>
      </p:sp>
      <p:pic>
        <p:nvPicPr>
          <p:cNvPr id="15363" name="Picture 5" descr="Forming_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975" y="1695450"/>
            <a:ext cx="59880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Discovery of the Electron</a:t>
            </a:r>
          </a:p>
        </p:txBody>
      </p:sp>
      <p:pic>
        <p:nvPicPr>
          <p:cNvPr id="16387" name="Picture 5" descr="02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23975"/>
            <a:ext cx="62484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2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7884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Charge of the Electron</a:t>
            </a:r>
          </a:p>
        </p:txBody>
      </p:sp>
      <p:pic>
        <p:nvPicPr>
          <p:cNvPr id="18435" name="Picture 5" descr="02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7724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Plum Pudding Atom</a:t>
            </a:r>
          </a:p>
        </p:txBody>
      </p:sp>
      <p:pic>
        <p:nvPicPr>
          <p:cNvPr id="19459" name="Picture 5" descr="02_05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50244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 Test of the “Plum-Pudding Hypothesis”</a:t>
            </a:r>
          </a:p>
        </p:txBody>
      </p:sp>
      <p:pic>
        <p:nvPicPr>
          <p:cNvPr id="20483" name="Picture 5" descr="02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70104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Matter?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Anything that has mass and occupies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Nuclear Model of the Atom</a:t>
            </a:r>
          </a:p>
        </p:txBody>
      </p:sp>
      <p:pic>
        <p:nvPicPr>
          <p:cNvPr id="21507" name="Picture 5" descr="02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79756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Electron_Proper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89408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02_07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45259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02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44563"/>
            <a:ext cx="81534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02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7122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02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102600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1819275"/>
            <a:ext cx="4800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02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7978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02_09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74930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02_09-03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8102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How Can We Study Matter When There is So Much of It?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of matter is made up of just a few “kinds” of matter.</a:t>
            </a:r>
          </a:p>
          <a:p>
            <a:pPr lvl="1" eaLnBrk="1" hangingPunct="1"/>
            <a:r>
              <a:rPr lang="en-US" smtClean="0"/>
              <a:t>People once believed that everything was made up of air, earth, fire and water.</a:t>
            </a:r>
          </a:p>
          <a:p>
            <a:pPr lvl="1" eaLnBrk="1" hangingPunct="1"/>
            <a:r>
              <a:rPr lang="en-US" smtClean="0"/>
              <a:t>Each “kind” of matter has a smallest possible piece that has all the properties of that “kind” of matter.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63" y="457200"/>
            <a:ext cx="862806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457200"/>
            <a:ext cx="86296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How Can We Study Matter When There is So Much of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Today, we call those “kinds” of matter elements.</a:t>
            </a:r>
          </a:p>
          <a:p>
            <a:pPr eaLnBrk="1" hangingPunct="1"/>
            <a:r>
              <a:rPr lang="en-US" smtClean="0"/>
              <a:t>The smallest piece of an element that has the properties of that element is an atom.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Matter can be . . .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mixture</a:t>
            </a:r>
          </a:p>
          <a:p>
            <a:pPr lvl="1" eaLnBrk="1" hangingPunct="1"/>
            <a:r>
              <a:rPr lang="en-US" smtClean="0"/>
              <a:t>A kind of matter that can be separated into two or more other kinds of matter by physical processes.</a:t>
            </a:r>
          </a:p>
          <a:p>
            <a:pPr eaLnBrk="1" hangingPunct="1"/>
            <a:r>
              <a:rPr lang="en-US" smtClean="0"/>
              <a:t>A substance</a:t>
            </a:r>
          </a:p>
          <a:p>
            <a:pPr lvl="1" eaLnBrk="1" hangingPunct="1"/>
            <a:r>
              <a:rPr lang="en-US" smtClean="0"/>
              <a:t>A kind of matter that can not be separated into other kinds of matter by physical processes.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Separation of a Homogeneous Mixture</a:t>
            </a:r>
          </a:p>
        </p:txBody>
      </p:sp>
      <p:pic>
        <p:nvPicPr>
          <p:cNvPr id="7171" name="Picture 5" descr="01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4102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Separation of a Heterogeneous Mixture</a:t>
            </a:r>
          </a:p>
        </p:txBody>
      </p:sp>
      <p:pic>
        <p:nvPicPr>
          <p:cNvPr id="8195" name="Picture 5" descr="01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6464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When a Mixture is Separated . . 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is no change in the chemical identity of any of its components (substances).</a:t>
            </a:r>
          </a:p>
          <a:p>
            <a:pPr eaLnBrk="1" hangingPunct="1"/>
            <a:r>
              <a:rPr lang="en-US" smtClean="0"/>
              <a:t>We take advantage of differences in physical properties to achieve the separation.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a Physical Change</a:t>
            </a:r>
          </a:p>
        </p:txBody>
      </p:sp>
      <p:pic>
        <p:nvPicPr>
          <p:cNvPr id="10243" name="Picture 5" descr="01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65436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357</Words>
  <Application>Microsoft Office PowerPoint</Application>
  <PresentationFormat>On-screen Show (4:3)</PresentationFormat>
  <Paragraphs>38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Default Design</vt:lpstr>
      <vt:lpstr>What is Chemistry?</vt:lpstr>
      <vt:lpstr>What is Matter?</vt:lpstr>
      <vt:lpstr>How Can We Study Matter When There is So Much of It?</vt:lpstr>
      <vt:lpstr>How Can We Study Matter When There is So Much of It?</vt:lpstr>
      <vt:lpstr>Matter can be . . . </vt:lpstr>
      <vt:lpstr>Separation of a Homogeneous Mixture</vt:lpstr>
      <vt:lpstr>Separation of a Heterogeneous Mixture</vt:lpstr>
      <vt:lpstr>When a Mixture is Separated . . .</vt:lpstr>
      <vt:lpstr>Example of a Physical Change</vt:lpstr>
      <vt:lpstr>Example of a Chemical Change</vt:lpstr>
      <vt:lpstr>Mixtures vs. Compounds</vt:lpstr>
      <vt:lpstr>Evidence for the Atomic Theory</vt:lpstr>
      <vt:lpstr>Definite / Multiple Proportions</vt:lpstr>
      <vt:lpstr>Conservation of Mass</vt:lpstr>
      <vt:lpstr>Discovery of the Electron</vt:lpstr>
      <vt:lpstr>Slide 16</vt:lpstr>
      <vt:lpstr>Charge of the Electron</vt:lpstr>
      <vt:lpstr>Plum Pudding Atom</vt:lpstr>
      <vt:lpstr>A Test of the “Plum-Pudding Hypothesis”</vt:lpstr>
      <vt:lpstr>Nuclear Model of the Atom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Chemistry?</dc:title>
  <dc:creator>Dale L. Robinson</dc:creator>
  <cp:lastModifiedBy>drobinson</cp:lastModifiedBy>
  <cp:revision>9</cp:revision>
  <dcterms:created xsi:type="dcterms:W3CDTF">2007-09-12T00:21:56Z</dcterms:created>
  <dcterms:modified xsi:type="dcterms:W3CDTF">2012-01-31T18:35:51Z</dcterms:modified>
</cp:coreProperties>
</file>